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Отчёт о проведении акции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«Зимним дорогам-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безопасное движение»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/>
              <a:t>детский сад комбинированного вида  № 148</a:t>
            </a:r>
          </a:p>
          <a:p>
            <a:pPr algn="ctr"/>
            <a:r>
              <a:rPr lang="ru-RU" dirty="0"/>
              <a:t>Ростовская область г. Батайск, ул. Коваливского 93, телефон </a:t>
            </a:r>
            <a:r>
              <a:rPr lang="ru-RU" dirty="0" smtClean="0"/>
              <a:t>4-53-73, 2-11-80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5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845" y="476672"/>
            <a:ext cx="96251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 22 декабря 2014г.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по 12 января 2015г.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отряд ЮПИД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«Дорога дружбы»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МБ ДОУ №148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провёл акцию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 «Зимним дорогам-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безопасное движение»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Наталья\Desktop\ФОТО 2014\ЮПИД\ЮП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0" y="81008"/>
            <a:ext cx="3915665" cy="28544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ья\Desktop\ФОТО 2014\ЮПИД\DSC00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5" y="4329925"/>
            <a:ext cx="4086517" cy="23403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ФОТО 2014\ЮПИД\DSC00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43465"/>
            <a:ext cx="4257102" cy="22267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ФОТО 2014\ЮПИД\DSC002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17459"/>
            <a:ext cx="3513013" cy="19760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3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7104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Проведена акция в «Сквере авиаторов»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 раздачей </a:t>
            </a:r>
            <a:r>
              <a:rPr lang="ru-RU" sz="2400" b="1" dirty="0" err="1" smtClean="0">
                <a:solidFill>
                  <a:schemeClr val="tx2"/>
                </a:solidFill>
              </a:rPr>
              <a:t>фликеров</a:t>
            </a:r>
            <a:r>
              <a:rPr lang="ru-RU" sz="2400" b="1" dirty="0" smtClean="0">
                <a:solidFill>
                  <a:schemeClr val="tx2"/>
                </a:solidFill>
              </a:rPr>
              <a:t> (светоотражателей)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Наталья\Desktop\ФОТО 2014\фото ппд сквер\DSC0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94" y="4024818"/>
            <a:ext cx="3624064" cy="25425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ФОТО 2014\фото ппд сквер\DSC0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80372"/>
            <a:ext cx="3610094" cy="25086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ФОТО 2014\фото ппд сквер\DSC0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9" y="4038210"/>
            <a:ext cx="3889515" cy="25489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Наталья\Desktop\ФОТО 2014\фото ппд сквер\DSC00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9" y="1236316"/>
            <a:ext cx="3889516" cy="27049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0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ФОТО 2014\фото ппд сквер\гаишн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60864"/>
            <a:ext cx="4875376" cy="27789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4974" y="266853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Организована встреча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с инспекторами ГИБДД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075" name="Picture 3" descr="C:\Users\Наталья\Desktop\ФОТО 2014\фото ппд сквер\DSC00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86" y="1370759"/>
            <a:ext cx="3571562" cy="25054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esktop\ФОТО 2014\фото ппд сквер\DSC00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50" y="3789040"/>
            <a:ext cx="3651198" cy="24224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талья\Desktop\ФОТО 2014\фото ппд сквер\DSC00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884">
            <a:off x="121368" y="572096"/>
            <a:ext cx="3672408" cy="2351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Наталья\Desktop\ФОТО 2014\фото ппд сквер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775">
            <a:off x="2135644" y="1556792"/>
            <a:ext cx="3200572" cy="25090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8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ФОТО 2014\ЮПИД\DSC00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315657" cy="29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талья\Desktop\ФОТО 2014\ЮПИД\DSC00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91" y="1916832"/>
            <a:ext cx="4255397" cy="29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1138" y="260648"/>
            <a:ext cx="4734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Родителям-водителям были вручены буклеты и </a:t>
            </a:r>
            <a:r>
              <a:rPr lang="ru-RU" sz="2400" b="1" dirty="0" smtClean="0">
                <a:solidFill>
                  <a:schemeClr val="tx2"/>
                </a:solidFill>
              </a:rPr>
              <a:t>памятки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4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Родителей в группах ознакомили с правилами поведения на зимних </a:t>
            </a:r>
            <a:r>
              <a:rPr lang="ru-RU" sz="2400" b="1" dirty="0" smtClean="0">
                <a:solidFill>
                  <a:schemeClr val="tx2"/>
                </a:solidFill>
              </a:rPr>
              <a:t>дорогах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Наталья\Desktop\ФОТО 2014\DSC00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53" y="1667897"/>
            <a:ext cx="4167815" cy="274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esktop\ФОТО 2014\DSC00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7" y="314120"/>
            <a:ext cx="3960440" cy="274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Наталья\Desktop\ФОТО 2014\ЮПИД\DSC00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0" y="3441485"/>
            <a:ext cx="4810475" cy="320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9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5180" y="33265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Проведена акция «Ребёнок-пассажир»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Наталья\Desktop\ФОТО 2014\DSC00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80" y="3841627"/>
            <a:ext cx="3851763" cy="21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ья\Desktop\ФОТО 2014\DSC00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9" y="3905898"/>
            <a:ext cx="3851763" cy="21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талья\Desktop\ФОТО 2014\DSC00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80" y="1340767"/>
            <a:ext cx="3908590" cy="21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аталья\Desktop\ФОТО 2014\DSC003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1389" y="981754"/>
            <a:ext cx="3088761" cy="24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4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332655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Обновлены макеты перекрёстков в группах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Наталья\Desktop\ФОТО 2014\ЮПИД\DSC00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064">
            <a:off x="298510" y="546577"/>
            <a:ext cx="3535716" cy="18722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ФОТО 2014\ЮПИД\DSC00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700808"/>
            <a:ext cx="3816423" cy="23178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лья\Desktop\ФОТО 2014\ЮПИД\DSC00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4" y="4220324"/>
            <a:ext cx="4374454" cy="24606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талья\Desktop\ФОТО 2014\ЮПИД\DSC00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06" y="4018621"/>
            <a:ext cx="3857265" cy="22407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Наталья\Desktop\ФОТО 2014\ЮПИД\DSC003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812">
            <a:off x="1427678" y="2204863"/>
            <a:ext cx="3512230" cy="18137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80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181</TotalTime>
  <Words>107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Отчёт о проведении акции «Зимним дорогам-  безопасное движение»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11</cp:revision>
  <dcterms:created xsi:type="dcterms:W3CDTF">2014-12-30T08:52:19Z</dcterms:created>
  <dcterms:modified xsi:type="dcterms:W3CDTF">2015-01-12T06:43:05Z</dcterms:modified>
</cp:coreProperties>
</file>